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BFBCD-CE4F-4398-82F0-20F10207F002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F7F90-4AFF-40D0-8B0B-AC901083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8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2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8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7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8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8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4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8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General/Student Entry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ACCGE-21/OMVPE-18 Photo Contest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Natural/Digital/Altered</a:t>
            </a:r>
          </a:p>
        </p:txBody>
      </p:sp>
    </p:spTree>
    <p:extLst>
      <p:ext uri="{BB962C8B-B14F-4D97-AF65-F5344CB8AC3E}">
        <p14:creationId xmlns:p14="http://schemas.microsoft.com/office/powerpoint/2010/main" val="15876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D090-8057-45BD-B0BE-99B559D7327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3699-5042-4649-921C-B362EDD6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5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07" y="0"/>
            <a:ext cx="7789985" cy="626997"/>
          </a:xfrm>
        </p:spPr>
        <p:txBody>
          <a:bodyPr/>
          <a:lstStyle/>
          <a:p>
            <a:pPr algn="ctr"/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9046"/>
            <a:ext cx="2949178" cy="2949942"/>
          </a:xfrm>
        </p:spPr>
        <p:txBody>
          <a:bodyPr/>
          <a:lstStyle/>
          <a:p>
            <a:r>
              <a:rPr lang="en-US" dirty="0"/>
              <a:t>Caption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137996" cy="365125"/>
          </a:xfrm>
        </p:spPr>
        <p:txBody>
          <a:bodyPr/>
          <a:lstStyle/>
          <a:p>
            <a:r>
              <a:rPr lang="en-US" sz="1600" b="1" dirty="0">
                <a:solidFill>
                  <a:srgbClr val="FF0000"/>
                </a:solidFill>
              </a:rPr>
              <a:t>General/Student Entry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03415" y="6356351"/>
            <a:ext cx="3282462" cy="365125"/>
          </a:xfrm>
        </p:spPr>
        <p:txBody>
          <a:bodyPr/>
          <a:lstStyle/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ACCGE-23/OMVPE-21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Photo Contest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85877" y="6356351"/>
            <a:ext cx="2329473" cy="365125"/>
          </a:xfrm>
        </p:spPr>
        <p:txBody>
          <a:bodyPr/>
          <a:lstStyle/>
          <a:p>
            <a:r>
              <a:rPr lang="en-US" sz="1600" b="1" dirty="0">
                <a:solidFill>
                  <a:srgbClr val="92D050"/>
                </a:solidFill>
              </a:rPr>
              <a:t>Natural</a:t>
            </a:r>
            <a:r>
              <a:rPr lang="en-US" sz="1600" dirty="0"/>
              <a:t>/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Digital or Altered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9245" y="987426"/>
            <a:ext cx="295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Name(s) &amp; Affiliation(s)</a:t>
            </a:r>
          </a:p>
        </p:txBody>
      </p:sp>
    </p:spTree>
    <p:extLst>
      <p:ext uri="{BB962C8B-B14F-4D97-AF65-F5344CB8AC3E}">
        <p14:creationId xmlns:p14="http://schemas.microsoft.com/office/powerpoint/2010/main" val="292354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GE-21 OMVPE-18 Photo Contest Entry" id="{D276481A-B179-4D2F-9653-BE276E59B97C}" vid="{42195B06-5B1F-428A-B313-A59420AE60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ACCGE-21 OMVPE-18 Photo Contest Entry</Template>
  <TotalTime>15</TotalTime>
  <Words>25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Balaji Raghothamachar</dc:creator>
  <cp:lastModifiedBy>Ouloide Yannick Goue</cp:lastModifiedBy>
  <cp:revision>5</cp:revision>
  <dcterms:created xsi:type="dcterms:W3CDTF">2017-05-05T14:02:58Z</dcterms:created>
  <dcterms:modified xsi:type="dcterms:W3CDTF">2023-03-28T17:20:30Z</dcterms:modified>
</cp:coreProperties>
</file>